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59" d="100"/>
          <a:sy n="59" d="100"/>
        </p:scale>
        <p:origin x="144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0CA57-7BA8-4931-8792-066CA6166449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D6D32-0348-40EB-988F-E208BF9CD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908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0CA57-7BA8-4931-8792-066CA6166449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D6D32-0348-40EB-988F-E208BF9CD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2003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0CA57-7BA8-4931-8792-066CA6166449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D6D32-0348-40EB-988F-E208BF9CD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31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0CA57-7BA8-4931-8792-066CA6166449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D6D32-0348-40EB-988F-E208BF9CD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435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0CA57-7BA8-4931-8792-066CA6166449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D6D32-0348-40EB-988F-E208BF9CD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478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0CA57-7BA8-4931-8792-066CA6166449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D6D32-0348-40EB-988F-E208BF9CD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1431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0CA57-7BA8-4931-8792-066CA6166449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D6D32-0348-40EB-988F-E208BF9CD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6330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0CA57-7BA8-4931-8792-066CA6166449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D6D32-0348-40EB-988F-E208BF9CD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0523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0CA57-7BA8-4931-8792-066CA6166449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D6D32-0348-40EB-988F-E208BF9CD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2866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0CA57-7BA8-4931-8792-066CA6166449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D6D32-0348-40EB-988F-E208BF9CD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981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0CA57-7BA8-4931-8792-066CA6166449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D6D32-0348-40EB-988F-E208BF9CD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410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70CA57-7BA8-4931-8792-066CA6166449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AD6D32-0348-40EB-988F-E208BF9CD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09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14300"/>
            <a:ext cx="120668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 smtClean="0">
                <a:latin typeface="Adobe Caslon Pro Bold" panose="0205070206050A020403" pitchFamily="18" charset="0"/>
              </a:rPr>
              <a:t>Qu’est-ce</a:t>
            </a:r>
            <a:r>
              <a:rPr lang="en-US" sz="4800" dirty="0" smtClean="0">
                <a:latin typeface="Adobe Caslon Pro Bold" panose="0205070206050A020403" pitchFamily="18" charset="0"/>
              </a:rPr>
              <a:t> </a:t>
            </a:r>
            <a:r>
              <a:rPr lang="en-US" sz="4800" dirty="0" err="1" smtClean="0">
                <a:latin typeface="Adobe Caslon Pro Bold" panose="0205070206050A020403" pitchFamily="18" charset="0"/>
              </a:rPr>
              <a:t>qu’on</a:t>
            </a:r>
            <a:r>
              <a:rPr lang="en-US" sz="4800" dirty="0" smtClean="0">
                <a:latin typeface="Adobe Caslon Pro Bold" panose="0205070206050A020403" pitchFamily="18" charset="0"/>
              </a:rPr>
              <a:t> </a:t>
            </a:r>
            <a:r>
              <a:rPr lang="en-US" sz="4800" dirty="0" err="1" smtClean="0">
                <a:latin typeface="Adobe Caslon Pro Bold" panose="0205070206050A020403" pitchFamily="18" charset="0"/>
              </a:rPr>
              <a:t>peut</a:t>
            </a:r>
            <a:r>
              <a:rPr lang="en-US" sz="4800" dirty="0" smtClean="0">
                <a:latin typeface="Adobe Caslon Pro Bold" panose="0205070206050A020403" pitchFamily="18" charset="0"/>
              </a:rPr>
              <a:t> </a:t>
            </a:r>
            <a:r>
              <a:rPr lang="en-US" sz="4800" dirty="0" err="1" smtClean="0">
                <a:latin typeface="Adobe Caslon Pro Bold" panose="0205070206050A020403" pitchFamily="18" charset="0"/>
              </a:rPr>
              <a:t>acheter</a:t>
            </a:r>
            <a:r>
              <a:rPr lang="en-US" sz="4800" dirty="0" smtClean="0">
                <a:latin typeface="Adobe Caslon Pro Bold" panose="0205070206050A020403" pitchFamily="18" charset="0"/>
              </a:rPr>
              <a:t> à </a:t>
            </a:r>
            <a:r>
              <a:rPr lang="en-US" sz="4800" dirty="0" err="1" smtClean="0">
                <a:latin typeface="Adobe Caslon Pro Bold" panose="0205070206050A020403" pitchFamily="18" charset="0"/>
              </a:rPr>
              <a:t>une</a:t>
            </a:r>
            <a:r>
              <a:rPr lang="en-US" sz="4800" dirty="0" smtClean="0">
                <a:latin typeface="Adobe Caslon Pro Bold" panose="0205070206050A020403" pitchFamily="18" charset="0"/>
              </a:rPr>
              <a:t> </a:t>
            </a:r>
            <a:r>
              <a:rPr lang="en-US" sz="4800" dirty="0" err="1" smtClean="0">
                <a:latin typeface="Adobe Caslon Pro Bold" panose="0205070206050A020403" pitchFamily="18" charset="0"/>
              </a:rPr>
              <a:t>pharmacie</a:t>
            </a:r>
            <a:r>
              <a:rPr lang="en-US" sz="4800" dirty="0" smtClean="0">
                <a:latin typeface="Adobe Caslon Pro Bold" panose="0205070206050A020403" pitchFamily="18" charset="0"/>
              </a:rPr>
              <a:t> </a:t>
            </a:r>
            <a:r>
              <a:rPr lang="en-US" sz="4800" dirty="0" err="1" smtClean="0">
                <a:latin typeface="Adobe Caslon Pro Bold" panose="0205070206050A020403" pitchFamily="18" charset="0"/>
              </a:rPr>
              <a:t>américaine</a:t>
            </a:r>
            <a:r>
              <a:rPr lang="en-US" sz="4800" dirty="0" smtClean="0">
                <a:latin typeface="Adobe Caslon Pro Bold" panose="0205070206050A020403" pitchFamily="18" charset="0"/>
              </a:rPr>
              <a:t>?</a:t>
            </a:r>
            <a:endParaRPr lang="en-US" sz="4800" dirty="0">
              <a:latin typeface="Adobe Caslon Pro Bold" panose="0205070206050A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7537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9014" y="991767"/>
            <a:ext cx="3918857" cy="554238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114300"/>
            <a:ext cx="120668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atin typeface="Adobe Caslon Pro Bold" panose="0205070206050A020403" pitchFamily="18" charset="0"/>
              </a:rPr>
              <a:t>La </a:t>
            </a:r>
            <a:r>
              <a:rPr lang="en-US" sz="4800" dirty="0" err="1" smtClean="0">
                <a:latin typeface="Adobe Caslon Pro Bold" panose="0205070206050A020403" pitchFamily="18" charset="0"/>
              </a:rPr>
              <a:t>pharmacie</a:t>
            </a:r>
            <a:r>
              <a:rPr lang="en-US" sz="4800" dirty="0" smtClean="0">
                <a:latin typeface="Adobe Caslon Pro Bold" panose="0205070206050A020403" pitchFamily="18" charset="0"/>
              </a:rPr>
              <a:t> </a:t>
            </a:r>
            <a:r>
              <a:rPr lang="en-US" sz="4800" dirty="0" err="1" smtClean="0">
                <a:latin typeface="Adobe Caslon Pro Bold" panose="0205070206050A020403" pitchFamily="18" charset="0"/>
              </a:rPr>
              <a:t>en</a:t>
            </a:r>
            <a:r>
              <a:rPr lang="en-US" sz="4800" dirty="0" smtClean="0">
                <a:latin typeface="Adobe Caslon Pro Bold" panose="0205070206050A020403" pitchFamily="18" charset="0"/>
              </a:rPr>
              <a:t> France</a:t>
            </a:r>
            <a:endParaRPr lang="en-US" sz="4800" dirty="0">
              <a:latin typeface="Adobe Caslon Pro Bold" panose="0205070206050A020403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2023" y="1290637"/>
            <a:ext cx="2219325" cy="22193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2136" y="1069520"/>
            <a:ext cx="3992336" cy="266155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15847" y="4210050"/>
            <a:ext cx="1971675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995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14300"/>
            <a:ext cx="120668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atin typeface="Adobe Caslon Pro Bold" panose="0205070206050A020403" pitchFamily="18" charset="0"/>
              </a:rPr>
              <a:t>La </a:t>
            </a:r>
            <a:r>
              <a:rPr lang="en-US" sz="4800" dirty="0" err="1" smtClean="0">
                <a:latin typeface="Adobe Caslon Pro Bold" panose="0205070206050A020403" pitchFamily="18" charset="0"/>
              </a:rPr>
              <a:t>pharmacie</a:t>
            </a:r>
            <a:r>
              <a:rPr lang="en-US" sz="4800" dirty="0" smtClean="0">
                <a:latin typeface="Adobe Caslon Pro Bold" panose="0205070206050A020403" pitchFamily="18" charset="0"/>
              </a:rPr>
              <a:t> </a:t>
            </a:r>
            <a:r>
              <a:rPr lang="en-US" sz="4800" dirty="0" err="1" smtClean="0">
                <a:latin typeface="Adobe Caslon Pro Bold" panose="0205070206050A020403" pitchFamily="18" charset="0"/>
              </a:rPr>
              <a:t>en</a:t>
            </a:r>
            <a:r>
              <a:rPr lang="en-US" sz="4800" dirty="0" smtClean="0">
                <a:latin typeface="Adobe Caslon Pro Bold" panose="0205070206050A020403" pitchFamily="18" charset="0"/>
              </a:rPr>
              <a:t> France: </a:t>
            </a:r>
            <a:r>
              <a:rPr lang="en-US" sz="4800" dirty="0" err="1" smtClean="0">
                <a:latin typeface="Adobe Caslon Pro Bold" panose="0205070206050A020403" pitchFamily="18" charset="0"/>
              </a:rPr>
              <a:t>produits</a:t>
            </a:r>
            <a:endParaRPr lang="en-US" sz="4800" dirty="0">
              <a:latin typeface="Adobe Caslon Pro Bold" panose="0205070206050A020403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" y="1409701"/>
            <a:ext cx="12191999" cy="4524315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marL="685800" indent="-685800">
              <a:buFont typeface="Wingdings" panose="05000000000000000000" pitchFamily="2" charset="2"/>
              <a:buChar char="q"/>
            </a:pPr>
            <a:r>
              <a:rPr lang="en-US" sz="4800" dirty="0" err="1" smtClean="0">
                <a:latin typeface="Adobe Caslon Pro Bold" panose="0205070206050A020403" pitchFamily="18" charset="0"/>
              </a:rPr>
              <a:t>Médicamments</a:t>
            </a:r>
            <a:endParaRPr lang="en-US" sz="4800" dirty="0" smtClean="0">
              <a:latin typeface="Adobe Caslon Pro Bold" panose="0205070206050A020403" pitchFamily="18" charset="0"/>
            </a:endParaRPr>
          </a:p>
          <a:p>
            <a:pPr marL="685800" indent="-685800">
              <a:buFont typeface="Wingdings" panose="05000000000000000000" pitchFamily="2" charset="2"/>
              <a:buChar char="q"/>
            </a:pPr>
            <a:r>
              <a:rPr lang="en-US" sz="4800" dirty="0" err="1" smtClean="0">
                <a:latin typeface="Adobe Caslon Pro Bold" panose="0205070206050A020403" pitchFamily="18" charset="0"/>
              </a:rPr>
              <a:t>Shampooings</a:t>
            </a:r>
            <a:endParaRPr lang="en-US" sz="4800" dirty="0" smtClean="0">
              <a:latin typeface="Adobe Caslon Pro Bold" panose="0205070206050A020403" pitchFamily="18" charset="0"/>
            </a:endParaRPr>
          </a:p>
          <a:p>
            <a:pPr marL="685800" indent="-685800">
              <a:buFont typeface="Wingdings" panose="05000000000000000000" pitchFamily="2" charset="2"/>
              <a:buChar char="q"/>
            </a:pPr>
            <a:r>
              <a:rPr lang="en-US" sz="4800" dirty="0" err="1" smtClean="0">
                <a:latin typeface="Adobe Caslon Pro Bold" panose="0205070206050A020403" pitchFamily="18" charset="0"/>
              </a:rPr>
              <a:t>Céréales</a:t>
            </a:r>
            <a:endParaRPr lang="en-US" sz="4800" dirty="0" smtClean="0">
              <a:latin typeface="Adobe Caslon Pro Bold" panose="0205070206050A020403" pitchFamily="18" charset="0"/>
            </a:endParaRPr>
          </a:p>
          <a:p>
            <a:pPr marL="685800" indent="-685800">
              <a:buFont typeface="Wingdings" panose="05000000000000000000" pitchFamily="2" charset="2"/>
              <a:buChar char="q"/>
            </a:pPr>
            <a:r>
              <a:rPr lang="en-US" sz="4800" dirty="0" smtClean="0">
                <a:latin typeface="Adobe Caslon Pro Bold" panose="0205070206050A020403" pitchFamily="18" charset="0"/>
              </a:rPr>
              <a:t>Bonbons</a:t>
            </a:r>
          </a:p>
          <a:p>
            <a:pPr marL="685800" indent="-685800">
              <a:buFont typeface="Wingdings" panose="05000000000000000000" pitchFamily="2" charset="2"/>
              <a:buChar char="q"/>
            </a:pPr>
            <a:r>
              <a:rPr lang="en-US" sz="4800" dirty="0" smtClean="0">
                <a:latin typeface="Adobe Caslon Pro Bold" panose="0205070206050A020403" pitchFamily="18" charset="0"/>
              </a:rPr>
              <a:t>Crèmes </a:t>
            </a:r>
            <a:r>
              <a:rPr lang="en-US" sz="4800" dirty="0" err="1" smtClean="0">
                <a:latin typeface="Adobe Caslon Pro Bold" panose="0205070206050A020403" pitchFamily="18" charset="0"/>
              </a:rPr>
              <a:t>hydratantes</a:t>
            </a:r>
            <a:r>
              <a:rPr lang="en-US" sz="4800" dirty="0" smtClean="0">
                <a:latin typeface="Adobe Caslon Pro Bold" panose="0205070206050A020403" pitchFamily="18" charset="0"/>
              </a:rPr>
              <a:t> pour le corps</a:t>
            </a:r>
          </a:p>
          <a:p>
            <a:pPr marL="685800" indent="-685800">
              <a:buFont typeface="Wingdings" panose="05000000000000000000" pitchFamily="2" charset="2"/>
              <a:buChar char="q"/>
            </a:pPr>
            <a:r>
              <a:rPr lang="en-US" sz="4800" dirty="0" smtClean="0">
                <a:latin typeface="Adobe Caslon Pro Bold" panose="0205070206050A020403" pitchFamily="18" charset="0"/>
              </a:rPr>
              <a:t>Crèmes </a:t>
            </a:r>
            <a:r>
              <a:rPr lang="en-US" sz="4800" dirty="0" err="1" smtClean="0">
                <a:latin typeface="Adobe Caslon Pro Bold" panose="0205070206050A020403" pitchFamily="18" charset="0"/>
              </a:rPr>
              <a:t>hydratantes</a:t>
            </a:r>
            <a:r>
              <a:rPr lang="en-US" sz="4800" dirty="0" smtClean="0">
                <a:latin typeface="Adobe Caslon Pro Bold" panose="0205070206050A020403" pitchFamily="18" charset="0"/>
              </a:rPr>
              <a:t> pour le visage</a:t>
            </a:r>
          </a:p>
          <a:p>
            <a:pPr marL="685800" indent="-685800">
              <a:buFont typeface="Wingdings" panose="05000000000000000000" pitchFamily="2" charset="2"/>
              <a:buChar char="q"/>
            </a:pPr>
            <a:r>
              <a:rPr lang="en-US" sz="4800" dirty="0" smtClean="0">
                <a:latin typeface="Adobe Caslon Pro Bold" panose="0205070206050A020403" pitchFamily="18" charset="0"/>
              </a:rPr>
              <a:t>Maquillage</a:t>
            </a:r>
          </a:p>
          <a:p>
            <a:pPr marL="685800" indent="-685800">
              <a:buFont typeface="Wingdings" panose="05000000000000000000" pitchFamily="2" charset="2"/>
              <a:buChar char="q"/>
            </a:pPr>
            <a:r>
              <a:rPr lang="en-US" sz="4800" dirty="0" err="1" smtClean="0">
                <a:latin typeface="Adobe Caslon Pro Bold" panose="0205070206050A020403" pitchFamily="18" charset="0"/>
              </a:rPr>
              <a:t>Lait</a:t>
            </a:r>
            <a:endParaRPr lang="en-US" sz="4800" dirty="0" smtClean="0">
              <a:latin typeface="Adobe Caslon Pro Bold" panose="0205070206050A020403" pitchFamily="18" charset="0"/>
            </a:endParaRPr>
          </a:p>
          <a:p>
            <a:pPr marL="685800" indent="-685800">
              <a:buFont typeface="Wingdings" panose="05000000000000000000" pitchFamily="2" charset="2"/>
              <a:buChar char="q"/>
            </a:pPr>
            <a:r>
              <a:rPr lang="en-US" sz="4800" dirty="0" smtClean="0">
                <a:latin typeface="Adobe Caslon Pro Bold" panose="0205070206050A020403" pitchFamily="18" charset="0"/>
              </a:rPr>
              <a:t>Dentifrice</a:t>
            </a:r>
          </a:p>
        </p:txBody>
      </p:sp>
      <p:sp>
        <p:nvSpPr>
          <p:cNvPr id="11" name="Multiply 10"/>
          <p:cNvSpPr/>
          <p:nvPr/>
        </p:nvSpPr>
        <p:spPr>
          <a:xfrm>
            <a:off x="0" y="1230086"/>
            <a:ext cx="669471" cy="827313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Multiply 11"/>
          <p:cNvSpPr/>
          <p:nvPr/>
        </p:nvSpPr>
        <p:spPr>
          <a:xfrm>
            <a:off x="-1" y="1953984"/>
            <a:ext cx="669471" cy="827313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Multiply 12"/>
          <p:cNvSpPr/>
          <p:nvPr/>
        </p:nvSpPr>
        <p:spPr>
          <a:xfrm>
            <a:off x="0" y="4163782"/>
            <a:ext cx="669471" cy="827313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Multiply 13"/>
          <p:cNvSpPr/>
          <p:nvPr/>
        </p:nvSpPr>
        <p:spPr>
          <a:xfrm>
            <a:off x="6033407" y="1230085"/>
            <a:ext cx="669471" cy="827313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Multiply 14"/>
          <p:cNvSpPr/>
          <p:nvPr/>
        </p:nvSpPr>
        <p:spPr>
          <a:xfrm>
            <a:off x="6033407" y="2754737"/>
            <a:ext cx="669471" cy="827313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Multiply 15"/>
          <p:cNvSpPr/>
          <p:nvPr/>
        </p:nvSpPr>
        <p:spPr>
          <a:xfrm>
            <a:off x="6033406" y="4163781"/>
            <a:ext cx="669471" cy="827313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020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36</Words>
  <Application>Microsoft Office PowerPoint</Application>
  <PresentationFormat>Widescreen</PresentationFormat>
  <Paragraphs>12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Adobe Caslon Pro Bold</vt:lpstr>
      <vt:lpstr>Arial</vt:lpstr>
      <vt:lpstr>Calibri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2015-02-23T17:29:52Z</dcterms:created>
  <dcterms:modified xsi:type="dcterms:W3CDTF">2015-02-23T17:37:34Z</dcterms:modified>
</cp:coreProperties>
</file>